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8" r:id="rId5"/>
    <p:sldId id="279" r:id="rId6"/>
    <p:sldId id="280" r:id="rId7"/>
    <p:sldId id="259" r:id="rId8"/>
    <p:sldId id="258" r:id="rId9"/>
    <p:sldId id="260" r:id="rId10"/>
    <p:sldId id="261" r:id="rId11"/>
    <p:sldId id="262" r:id="rId12"/>
    <p:sldId id="281" r:id="rId13"/>
    <p:sldId id="263" r:id="rId14"/>
    <p:sldId id="264" r:id="rId15"/>
    <p:sldId id="265" r:id="rId16"/>
    <p:sldId id="267" r:id="rId17"/>
    <p:sldId id="275" r:id="rId18"/>
    <p:sldId id="266" r:id="rId19"/>
    <p:sldId id="268" r:id="rId20"/>
    <p:sldId id="269" r:id="rId21"/>
    <p:sldId id="271" r:id="rId22"/>
    <p:sldId id="272" r:id="rId23"/>
    <p:sldId id="277" r:id="rId24"/>
    <p:sldId id="270" r:id="rId25"/>
    <p:sldId id="273" r:id="rId26"/>
    <p:sldId id="276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525C-B6CA-4D36-9846-1D4FD7B58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52A42-102D-4012-A085-B421B58EA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29A9E-2345-43B9-81AC-D2502204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59E5-3A53-471E-A923-8D711AC0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BD38-134E-41F8-AD66-8618A7B1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1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BD2B-FBFC-4368-B4B1-DCA9CC27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0BEF3-A93F-4561-911F-CABFBF5C6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B433D-7370-4ADC-9E9F-B74EB539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82DC-3CA0-4A90-BE2D-4D6C27C3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7BFE-31A3-4DDA-B7ED-723E7FBC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7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B5FCA-37AA-4D2F-8B4F-80601F090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4089A-B87B-4E0B-B695-B837DB50C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CC15F-C91E-4F6B-AF55-8D7FEA4F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7F4C3-F443-4975-A042-6F6E3378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3D81-201A-46E3-8FFC-2C3B6822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B964-2A80-499E-A006-998DE85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50F4-6A50-4AB1-8989-525C797B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531CE-0604-4A66-8350-BD74B405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B3ED5-8C69-4D55-B878-4519BE14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B1F4-AEC3-42FA-88AD-108B0CFB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5397-729F-43EE-A30B-1B8B67D8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A077E-2B68-4F2D-81C2-0F21006E6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F2434-D88A-4C1E-8016-16A30B0E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A1BCF-26D0-4699-94FC-0547B2C6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4A44B-9E3A-4516-9628-72B5C4C4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7A1C-0ABC-4C33-ACDF-0F333372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FBD5-F0B5-46FF-8571-10B70829D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8A3C6-5BCE-4ED2-9365-D1C8DBCCA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56523-840D-413A-9FC3-AAC3F972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9F9B4-37E5-4338-835A-C1221366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65D3F-88EA-47C7-B185-97165ED2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6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5A09-FBA9-422F-8242-436DFC7D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A86DF-F415-4436-9657-7D7A2B307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68D9E-38F3-4C85-B96A-5C5DF79CF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4449A-109A-42E8-BE8A-F3C776298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A3AB1-F7F3-4E51-9672-135E46F4C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B44B2-7FE4-4D0B-ADEF-F8BEA508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31E6F-128C-4A1E-A999-68B542E8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1441F-1695-46A6-8EDA-DB219945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30DE-2C28-42D3-A11E-EF2FA20A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8FB9B-0F9F-458F-B3E2-B3C04CCD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BB650-C2E7-4643-8970-62170201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3F459-5FDB-4F16-95D6-C1D8815C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341AD-7420-462D-823D-58A0E8B8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B46F2-79EE-43CD-B9E2-B72CCA59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705EB-ECBA-4FB0-A713-89DDA844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DFFB-AF38-4172-9142-9BF4E955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15829-3A4C-4D6B-B5A3-7233370B4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84369-B4AE-4585-B235-0479946E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04E47-4F5E-48D2-B511-691E67E9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B7819-6D70-49E0-9D1C-AF58C951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7B10B-83BB-44F9-AA62-BF11CDC0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2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56DC-FD00-4F83-AB72-58E9B61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AA307-4AD2-48A4-8218-AFCB41B18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4C992-8EA7-4B49-9D72-6885D1978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964D3-465A-4FEF-B4A0-4F5D2AA2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03393-EF3E-43B5-AF73-6606FCC5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63A01-B779-4AB2-B42F-4D0BB152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3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6F154-B870-4FB1-A48C-8DE0B345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63747-8D20-488F-B2A0-04D5395F5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5C9E7-1C90-4F6F-B905-08807C1E8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B47A-7014-4942-8468-D32320C919F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AC3BE-896F-4B70-B65F-8EFE17FD3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6FC50-F9B6-4519-9CC0-2C85CA991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B628-39A4-4617-871B-5860019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58BB-4068-485B-A122-4E26E426F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WW2 Time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FD75A-F149-48C4-8917-51E3F73794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3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8031-FD06-433C-B8CC-4D20EC40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 June 1941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5508A-FBB9-4CB7-BD00-E15407F82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Launching of Operation Barbarossa</a:t>
            </a:r>
          </a:p>
        </p:txBody>
      </p:sp>
    </p:spTree>
    <p:extLst>
      <p:ext uri="{BB962C8B-B14F-4D97-AF65-F5344CB8AC3E}">
        <p14:creationId xmlns:p14="http://schemas.microsoft.com/office/powerpoint/2010/main" val="248993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7451-0A00-48C0-BF69-984C8BE8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December 1941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A82E-8064-4CD4-8098-3A22540F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Attack on Pearl Harbor</a:t>
            </a:r>
          </a:p>
        </p:txBody>
      </p:sp>
    </p:spTree>
    <p:extLst>
      <p:ext uri="{BB962C8B-B14F-4D97-AF65-F5344CB8AC3E}">
        <p14:creationId xmlns:p14="http://schemas.microsoft.com/office/powerpoint/2010/main" val="212287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7451-0A00-48C0-BF69-984C8BE8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December 1941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A82E-8064-4CD4-8098-3A22540F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Attack on Pearl Harbor</a:t>
            </a:r>
          </a:p>
        </p:txBody>
      </p:sp>
    </p:spTree>
    <p:extLst>
      <p:ext uri="{BB962C8B-B14F-4D97-AF65-F5344CB8AC3E}">
        <p14:creationId xmlns:p14="http://schemas.microsoft.com/office/powerpoint/2010/main" val="419771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7451-0A00-48C0-BF69-984C8BE8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December 1941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A82E-8064-4CD4-8098-3A22540F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latin typeface="+mj-lt"/>
              </a:rPr>
              <a:t>Japanese invade Philippines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3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2B528-A4D5-427C-A94F-101B34D2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98583"/>
            <a:ext cx="10515601" cy="3773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F88613-8E44-4437-8516-8DD3A9C4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 December – 19 February 1941-1942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8701D-5CFD-4DEE-85FC-0382D38E9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900" dirty="0"/>
              <a:t>Japanese invade the Dutch East Indies (Indonesia)</a:t>
            </a:r>
          </a:p>
        </p:txBody>
      </p:sp>
    </p:spTree>
    <p:extLst>
      <p:ext uri="{BB962C8B-B14F-4D97-AF65-F5344CB8AC3E}">
        <p14:creationId xmlns:p14="http://schemas.microsoft.com/office/powerpoint/2010/main" val="342586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1C80-DE74-4BC8-BD8B-E2C861C6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June 1942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616E-FBB7-4EE2-B6AD-705B80D3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Midway</a:t>
            </a:r>
          </a:p>
        </p:txBody>
      </p:sp>
    </p:spTree>
    <p:extLst>
      <p:ext uri="{BB962C8B-B14F-4D97-AF65-F5344CB8AC3E}">
        <p14:creationId xmlns:p14="http://schemas.microsoft.com/office/powerpoint/2010/main" val="565878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FD47-A6D5-4D53-AFEB-FC01DA7B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 August 1942 – 2 February 1943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52B88-A6E9-41CB-80BF-FCAFD6A6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Stalingrad</a:t>
            </a:r>
          </a:p>
          <a:p>
            <a:r>
              <a:rPr lang="en-US" dirty="0"/>
              <a:t>Turning Point on the Eastern Front</a:t>
            </a:r>
          </a:p>
        </p:txBody>
      </p:sp>
    </p:spTree>
    <p:extLst>
      <p:ext uri="{BB962C8B-B14F-4D97-AF65-F5344CB8AC3E}">
        <p14:creationId xmlns:p14="http://schemas.microsoft.com/office/powerpoint/2010/main" val="290144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308A-2B33-4EEA-AE59-FFD512B5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August 1942 - 9 February 1943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7940E-AA5D-4105-88E9-A9DBA8A56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Guadalcanal Campaign</a:t>
            </a:r>
          </a:p>
        </p:txBody>
      </p:sp>
    </p:spTree>
    <p:extLst>
      <p:ext uri="{BB962C8B-B14F-4D97-AF65-F5344CB8AC3E}">
        <p14:creationId xmlns:p14="http://schemas.microsoft.com/office/powerpoint/2010/main" val="260387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39BD-CCD2-4186-87EB-F90FA2F8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July 1943: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10E2-2DB2-46DA-BA46-ABEF46818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Germans launch battle of Kursk</a:t>
            </a:r>
          </a:p>
          <a:p>
            <a:r>
              <a:rPr lang="en-US" dirty="0"/>
              <a:t>Last German offensive in the East</a:t>
            </a:r>
          </a:p>
        </p:txBody>
      </p:sp>
    </p:spTree>
    <p:extLst>
      <p:ext uri="{BB962C8B-B14F-4D97-AF65-F5344CB8AC3E}">
        <p14:creationId xmlns:p14="http://schemas.microsoft.com/office/powerpoint/2010/main" val="1130272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7CCC-FD83-4095-8B7B-164B82C1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June 1944: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9FF9-91FE-4647-8243-BE41CF5DF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D-Day</a:t>
            </a:r>
          </a:p>
        </p:txBody>
      </p:sp>
    </p:spTree>
    <p:extLst>
      <p:ext uri="{BB962C8B-B14F-4D97-AF65-F5344CB8AC3E}">
        <p14:creationId xmlns:p14="http://schemas.microsoft.com/office/powerpoint/2010/main" val="56022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73A-EB4F-4BBE-99FF-9D4AA88D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7 July 1937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A035-FE62-4C1F-938D-65ECC990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Clash near the Marco Polo Bridge, close to Beijing</a:t>
            </a:r>
          </a:p>
          <a:p>
            <a:r>
              <a:rPr lang="en-US" sz="4400" dirty="0">
                <a:latin typeface="+mj-lt"/>
              </a:rPr>
              <a:t>Start of Sino-Japanese War</a:t>
            </a:r>
          </a:p>
        </p:txBody>
      </p:sp>
    </p:spTree>
    <p:extLst>
      <p:ext uri="{BB962C8B-B14F-4D97-AF65-F5344CB8AC3E}">
        <p14:creationId xmlns:p14="http://schemas.microsoft.com/office/powerpoint/2010/main" val="396293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0601-7094-443E-A2D1-25B2EB01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23 - 26 October 1944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C015-B685-4816-88D4-DD9401E3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Leyte Gulf</a:t>
            </a:r>
          </a:p>
        </p:txBody>
      </p:sp>
    </p:spTree>
    <p:extLst>
      <p:ext uri="{BB962C8B-B14F-4D97-AF65-F5344CB8AC3E}">
        <p14:creationId xmlns:p14="http://schemas.microsoft.com/office/powerpoint/2010/main" val="179407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3C85-C4C8-4264-B026-3B132E15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31788"/>
            <a:ext cx="10515600" cy="1325563"/>
          </a:xfrm>
        </p:spPr>
        <p:txBody>
          <a:bodyPr/>
          <a:lstStyle/>
          <a:p>
            <a:r>
              <a:rPr lang="en-US" dirty="0"/>
              <a:t>24 July - 1 August 1944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34BB-6643-424E-ADBB-229F4239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Tinian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0A9BD-F7C1-4B9E-AA73-9D4379BF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201" y="1300969"/>
            <a:ext cx="7138726" cy="54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7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26A4-9382-47F0-AAA9-DBD59838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 February – 26 March 1945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BCF78-B655-491E-B3FD-6411C91F4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Iwo Jima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76387-21C1-4629-87D8-B46D73CD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82" y="1614829"/>
            <a:ext cx="6771169" cy="51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B2DF-3F4C-463B-8BAC-45456E80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May1945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DED6-E5CB-44AC-9B65-B33E010A4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 Day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70F1B-880C-4693-9946-CB91E117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868" y="1523999"/>
            <a:ext cx="8530295" cy="47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9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51F8-B299-48DA-8326-33F06B1C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August 1945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C0755-2331-4B17-B587-0B7663793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Dropping of second atom bomb, on Nagasaki</a:t>
            </a:r>
          </a:p>
          <a:p>
            <a:r>
              <a:rPr lang="en-US" dirty="0"/>
              <a:t>Why? Hiroshima</a:t>
            </a:r>
          </a:p>
        </p:txBody>
      </p:sp>
    </p:spTree>
    <p:extLst>
      <p:ext uri="{BB962C8B-B14F-4D97-AF65-F5344CB8AC3E}">
        <p14:creationId xmlns:p14="http://schemas.microsoft.com/office/powerpoint/2010/main" val="353760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7BC4-4E7B-460D-B20A-FF74483B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9 – September 3, 1945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A374-FA86-4BF8-AE66-850C2DEED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Soviet-Japanese War</a:t>
            </a:r>
          </a:p>
        </p:txBody>
      </p:sp>
    </p:spTree>
    <p:extLst>
      <p:ext uri="{BB962C8B-B14F-4D97-AF65-F5344CB8AC3E}">
        <p14:creationId xmlns:p14="http://schemas.microsoft.com/office/powerpoint/2010/main" val="344008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B2DF-3F4C-463B-8BAC-45456E80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September 1945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DED6-E5CB-44AC-9B65-B33E010A4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VJ Day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B7B27-81D7-42E9-B634-9DC07E67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91" y="1514231"/>
            <a:ext cx="6996546" cy="49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9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1012-442D-4E8C-B6FF-142F1893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3" y="98794"/>
            <a:ext cx="10515600" cy="1348266"/>
          </a:xfrm>
        </p:spPr>
        <p:txBody>
          <a:bodyPr/>
          <a:lstStyle/>
          <a:p>
            <a:r>
              <a:rPr lang="en-US" dirty="0"/>
              <a:t>Winners?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98CA-8A18-4D5A-B26B-033FABB4D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4" y="1154098"/>
            <a:ext cx="10515600" cy="570390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Courtney Cox    -   candy corn  - </a:t>
            </a:r>
            <a:r>
              <a:rPr lang="en-US" sz="4000" dirty="0" err="1"/>
              <a:t>coca-cola</a:t>
            </a:r>
            <a:r>
              <a:rPr lang="en-US" sz="4000" dirty="0"/>
              <a:t> – captain crunch – cape cod – captain chaos – colonel condiment – crunchy crayons - </a:t>
            </a:r>
          </a:p>
          <a:p>
            <a:r>
              <a:rPr lang="en-US" sz="4000" dirty="0"/>
              <a:t>Charlie Chaplin – </a:t>
            </a:r>
            <a:r>
              <a:rPr lang="en-US" sz="4000" dirty="0" err="1"/>
              <a:t>chesire</a:t>
            </a:r>
            <a:r>
              <a:rPr lang="en-US" sz="4000" dirty="0"/>
              <a:t> cat – crusty </a:t>
            </a:r>
            <a:r>
              <a:rPr lang="en-US" sz="4000" dirty="0" err="1"/>
              <a:t>charmin</a:t>
            </a:r>
            <a:r>
              <a:rPr lang="en-US" sz="4000" dirty="0"/>
              <a:t> – crappy car - </a:t>
            </a:r>
          </a:p>
          <a:p>
            <a:r>
              <a:rPr lang="en-US" sz="4000" dirty="0"/>
              <a:t>Cotton Candy</a:t>
            </a:r>
          </a:p>
          <a:p>
            <a:r>
              <a:rPr lang="en-US" sz="4000" dirty="0"/>
              <a:t>Crispy Chicken</a:t>
            </a:r>
          </a:p>
          <a:p>
            <a:r>
              <a:rPr lang="en-US" sz="4000" dirty="0"/>
              <a:t>Candy Cane</a:t>
            </a:r>
          </a:p>
          <a:p>
            <a:r>
              <a:rPr lang="en-US" sz="4000" dirty="0"/>
              <a:t>Cookie Crumbs</a:t>
            </a:r>
          </a:p>
          <a:p>
            <a:r>
              <a:rPr lang="en-US" sz="4000" dirty="0"/>
              <a:t>Coconut Crème</a:t>
            </a:r>
          </a:p>
          <a:p>
            <a:r>
              <a:rPr lang="en-US" sz="4000" dirty="0"/>
              <a:t>Chuckie Cheese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5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FD91-71E3-49C4-9458-716EFA8C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May – 16 September 1939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F9F7-4D2C-456C-8390-56905B9A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5559695" cy="413527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Battles of Khalkhin Gol </a:t>
            </a:r>
          </a:p>
          <a:p>
            <a:r>
              <a:rPr lang="en-US" sz="4000" dirty="0">
                <a:latin typeface="+mj-lt"/>
              </a:rPr>
              <a:t>Border skirmishes since 1932</a:t>
            </a:r>
          </a:p>
          <a:p>
            <a:r>
              <a:rPr lang="en-US" sz="4000" dirty="0">
                <a:latin typeface="+mj-lt"/>
              </a:rPr>
              <a:t>Japanese now turn southward for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70C0D-97B1-417A-A06E-CE322093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305" y="1690688"/>
            <a:ext cx="5559695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4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890A8-1D5D-43AE-914E-555C7F73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3461-8865-48EA-9E93-F1A5A9C8C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anschluss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2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890A8-1D5D-43AE-914E-555C7F73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3461-8865-48EA-9E93-F1A5A9C8C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Munich agreement</a:t>
            </a:r>
          </a:p>
        </p:txBody>
      </p:sp>
    </p:spTree>
    <p:extLst>
      <p:ext uri="{BB962C8B-B14F-4D97-AF65-F5344CB8AC3E}">
        <p14:creationId xmlns:p14="http://schemas.microsoft.com/office/powerpoint/2010/main" val="253236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890A8-1D5D-43AE-914E-555C7F73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3461-8865-48EA-9E93-F1A5A9C8C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Germany takes rest of </a:t>
            </a:r>
            <a:r>
              <a:rPr lang="en-US" dirty="0" err="1"/>
              <a:t>Czecholslovakia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0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77BB-9C20-41C0-97A1-00122B10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September 1939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73149-3DE2-462F-9E30-F0831C37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Germany invades Poland</a:t>
            </a:r>
          </a:p>
          <a:p>
            <a:r>
              <a:rPr lang="en-US" sz="4400" dirty="0">
                <a:latin typeface="+mj-lt"/>
              </a:rPr>
              <a:t>Soviet Union invades 17 September 1939</a:t>
            </a:r>
          </a:p>
        </p:txBody>
      </p:sp>
    </p:spTree>
    <p:extLst>
      <p:ext uri="{BB962C8B-B14F-4D97-AF65-F5344CB8AC3E}">
        <p14:creationId xmlns:p14="http://schemas.microsoft.com/office/powerpoint/2010/main" val="208398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C6A2-EF30-4688-9A3A-831A753D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May 1940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93A84-ED88-4E2B-9A29-F9B9FC39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Germans launch offensive in the West</a:t>
            </a:r>
          </a:p>
          <a:p>
            <a:r>
              <a:rPr lang="en-US" sz="4000" dirty="0">
                <a:latin typeface="+mj-lt"/>
              </a:rPr>
              <a:t>Belgium, Netherlands, &amp; France</a:t>
            </a:r>
          </a:p>
        </p:txBody>
      </p:sp>
    </p:spTree>
    <p:extLst>
      <p:ext uri="{BB962C8B-B14F-4D97-AF65-F5344CB8AC3E}">
        <p14:creationId xmlns:p14="http://schemas.microsoft.com/office/powerpoint/2010/main" val="252011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7660-CFB6-4D0D-90DE-07A65305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August 1940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72376-7446-4C5C-B05B-0C304B8F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Battle of Britain begins</a:t>
            </a:r>
          </a:p>
        </p:txBody>
      </p:sp>
    </p:spTree>
    <p:extLst>
      <p:ext uri="{BB962C8B-B14F-4D97-AF65-F5344CB8AC3E}">
        <p14:creationId xmlns:p14="http://schemas.microsoft.com/office/powerpoint/2010/main" val="17715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285</Words>
  <Application>Microsoft Office PowerPoint</Application>
  <PresentationFormat>Widescreen</PresentationFormat>
  <Paragraphs>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WW2 Time Line</vt:lpstr>
      <vt:lpstr>7 July 1937</vt:lpstr>
      <vt:lpstr>11 May – 16 September 1939</vt:lpstr>
      <vt:lpstr>PowerPoint Presentation</vt:lpstr>
      <vt:lpstr>PowerPoint Presentation</vt:lpstr>
      <vt:lpstr>PowerPoint Presentation</vt:lpstr>
      <vt:lpstr>1 September 1939</vt:lpstr>
      <vt:lpstr>10 May 1940</vt:lpstr>
      <vt:lpstr>12 August 1940</vt:lpstr>
      <vt:lpstr>22 June 1941</vt:lpstr>
      <vt:lpstr>7 December 1941</vt:lpstr>
      <vt:lpstr>7 December 1941</vt:lpstr>
      <vt:lpstr>8 December 1941</vt:lpstr>
      <vt:lpstr>23 December – 19 February 1941-1942</vt:lpstr>
      <vt:lpstr>4 June 1942</vt:lpstr>
      <vt:lpstr>23 August 1942 – 2 February 1943</vt:lpstr>
      <vt:lpstr>7 August 1942 - 9 February 1943</vt:lpstr>
      <vt:lpstr>5 July 1943:</vt:lpstr>
      <vt:lpstr>6 June 1944:</vt:lpstr>
      <vt:lpstr>23 - 26 October 1944</vt:lpstr>
      <vt:lpstr>24 July - 1 August 1944</vt:lpstr>
      <vt:lpstr>19 February – 26 March 1945</vt:lpstr>
      <vt:lpstr>8 May1945</vt:lpstr>
      <vt:lpstr>9 August 1945</vt:lpstr>
      <vt:lpstr>August 9 – September 3, 1945</vt:lpstr>
      <vt:lpstr>2 September 1945</vt:lpstr>
      <vt:lpstr>Winners?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WW2 Leaders &amp; Time Line</dc:title>
  <dc:creator>Alan Lane</dc:creator>
  <cp:lastModifiedBy>Alan Lane</cp:lastModifiedBy>
  <cp:revision>26</cp:revision>
  <dcterms:created xsi:type="dcterms:W3CDTF">2021-02-16T15:12:59Z</dcterms:created>
  <dcterms:modified xsi:type="dcterms:W3CDTF">2021-03-09T22:17:18Z</dcterms:modified>
</cp:coreProperties>
</file>